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20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89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67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4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7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39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31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99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673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2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46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1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45C1F-342B-455B-B943-9C20497352D3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F149F-0FF0-4786-9575-9742E5C3B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1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318" y="0"/>
            <a:ext cx="5299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72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8351856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67640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Madrones</a:t>
            </a:r>
            <a:endParaRPr lang="en-US" dirty="0" smtClean="0"/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>
          <a:xfrm>
            <a:off x="2097234" y="2045732"/>
            <a:ext cx="103983" cy="3164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8425543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8494626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8562453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7844413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7896330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7972530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8028634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34200" y="2590800"/>
            <a:ext cx="1302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Brandywine </a:t>
            </a:r>
          </a:p>
          <a:p>
            <a:r>
              <a:rPr lang="en-US" dirty="0" smtClean="0"/>
              <a:t>Rigged Tree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>
            <a:off x="7585411" y="3237131"/>
            <a:ext cx="491789" cy="3442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381000"/>
            <a:ext cx="2542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South Slope Doug Fir1</a:t>
            </a:r>
          </a:p>
          <a:p>
            <a:r>
              <a:rPr lang="en-US" dirty="0" smtClean="0"/>
              <a:t>Potential Monitoring Site</a:t>
            </a:r>
            <a:endParaRPr lang="en-US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1423692" y="1027331"/>
            <a:ext cx="557508" cy="6490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8104834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381000"/>
            <a:ext cx="2886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South Slope Doug Fir2 &amp; Oak</a:t>
            </a:r>
          </a:p>
          <a:p>
            <a:r>
              <a:rPr lang="en-US" dirty="0" smtClean="0"/>
              <a:t>Potential Monitoring Sites</a:t>
            </a:r>
            <a:endParaRPr lang="en-US" dirty="0"/>
          </a:p>
        </p:txBody>
      </p:sp>
      <p:cxnSp>
        <p:nvCxnSpPr>
          <p:cNvPr id="6" name="Straight Arrow Connector 5"/>
          <p:cNvCxnSpPr>
            <a:stCxn id="5" idx="2"/>
          </p:cNvCxnSpPr>
          <p:nvPr/>
        </p:nvCxnSpPr>
        <p:spPr>
          <a:xfrm>
            <a:off x="1595464" y="1027331"/>
            <a:ext cx="690536" cy="11824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48200" y="228600"/>
            <a:ext cx="1572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Ingrid (Level 4)</a:t>
            </a:r>
          </a:p>
          <a:p>
            <a:r>
              <a:rPr lang="en-US" dirty="0" smtClean="0"/>
              <a:t>Rigged Tree</a:t>
            </a:r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 flipH="1">
            <a:off x="5181600" y="874931"/>
            <a:ext cx="253008" cy="10300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8157798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381000"/>
            <a:ext cx="2542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South Slope Doug Fir2</a:t>
            </a:r>
          </a:p>
          <a:p>
            <a:r>
              <a:rPr lang="en-US" dirty="0" smtClean="0"/>
              <a:t>Potential Monitoring Site</a:t>
            </a:r>
            <a:endParaRPr lang="en-US" dirty="0"/>
          </a:p>
        </p:txBody>
      </p:sp>
      <p:cxnSp>
        <p:nvCxnSpPr>
          <p:cNvPr id="6" name="Straight Arrow Connector 5"/>
          <p:cNvCxnSpPr>
            <a:stCxn id="5" idx="2"/>
          </p:cNvCxnSpPr>
          <p:nvPr/>
        </p:nvCxnSpPr>
        <p:spPr>
          <a:xfrm>
            <a:off x="1423692" y="1027331"/>
            <a:ext cx="862308" cy="11824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67000" y="3429000"/>
            <a:ext cx="1443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Ilean</a:t>
            </a:r>
            <a:r>
              <a:rPr lang="en-US" dirty="0" smtClean="0"/>
              <a:t> (level 2)</a:t>
            </a:r>
          </a:p>
          <a:p>
            <a:r>
              <a:rPr lang="en-US" dirty="0" smtClean="0"/>
              <a:t>Rigged Tree</a:t>
            </a:r>
            <a:endParaRPr lang="en-US" dirty="0"/>
          </a:p>
        </p:txBody>
      </p:sp>
      <p:cxnSp>
        <p:nvCxnSpPr>
          <p:cNvPr id="8" name="Straight Arrow Connector 7"/>
          <p:cNvCxnSpPr>
            <a:stCxn id="7" idx="0"/>
          </p:cNvCxnSpPr>
          <p:nvPr/>
        </p:nvCxnSpPr>
        <p:spPr>
          <a:xfrm flipV="1">
            <a:off x="3388881" y="2971800"/>
            <a:ext cx="2021319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23638" y="4763869"/>
            <a:ext cx="1644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Flattop (level 1)</a:t>
            </a:r>
          </a:p>
          <a:p>
            <a:r>
              <a:rPr lang="en-US" dirty="0" smtClean="0"/>
              <a:t>Rigged Tree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flipV="1">
            <a:off x="5246114" y="3810000"/>
            <a:ext cx="1002286" cy="9538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8" idx="0"/>
          </p:cNvCxnSpPr>
          <p:nvPr/>
        </p:nvCxnSpPr>
        <p:spPr>
          <a:xfrm flipV="1">
            <a:off x="3763633" y="3694332"/>
            <a:ext cx="1301648" cy="7647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336266" y="4459069"/>
            <a:ext cx="85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Conger</a:t>
            </a:r>
          </a:p>
          <a:p>
            <a:r>
              <a:rPr lang="en-US" dirty="0" smtClean="0"/>
              <a:t>Road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8222498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86200" y="152400"/>
            <a:ext cx="1581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Ursula(Level 3)</a:t>
            </a:r>
          </a:p>
          <a:p>
            <a:r>
              <a:rPr lang="en-US" dirty="0" smtClean="0"/>
              <a:t>Rigged Tree</a:t>
            </a:r>
          </a:p>
        </p:txBody>
      </p:sp>
      <p:cxnSp>
        <p:nvCxnSpPr>
          <p:cNvPr id="6" name="Straight Arrow Connector 5"/>
          <p:cNvCxnSpPr>
            <a:stCxn id="5" idx="2"/>
          </p:cNvCxnSpPr>
          <p:nvPr/>
        </p:nvCxnSpPr>
        <p:spPr>
          <a:xfrm flipH="1">
            <a:off x="4343400" y="798731"/>
            <a:ext cx="333548" cy="8014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0"/>
            <a:ext cx="1943100" cy="2514600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8288245" y="1905000"/>
            <a:ext cx="76200" cy="30480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381000"/>
            <a:ext cx="1820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Freddie</a:t>
            </a:r>
          </a:p>
          <a:p>
            <a:r>
              <a:rPr lang="en-US" dirty="0" smtClean="0"/>
              <a:t>Semi-Rigged Tree</a:t>
            </a:r>
          </a:p>
        </p:txBody>
      </p:sp>
      <p:cxnSp>
        <p:nvCxnSpPr>
          <p:cNvPr id="6" name="Straight Arrow Connector 5"/>
          <p:cNvCxnSpPr>
            <a:stCxn id="5" idx="2"/>
          </p:cNvCxnSpPr>
          <p:nvPr/>
        </p:nvCxnSpPr>
        <p:spPr>
          <a:xfrm flipH="1">
            <a:off x="1143000" y="1027331"/>
            <a:ext cx="376709" cy="14110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86200" y="152400"/>
            <a:ext cx="1581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Ursula(Level 3)</a:t>
            </a:r>
          </a:p>
          <a:p>
            <a:r>
              <a:rPr lang="en-US" dirty="0" smtClean="0"/>
              <a:t>Rigged Tree</a:t>
            </a:r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 flipH="1">
            <a:off x="4343400" y="798731"/>
            <a:ext cx="333548" cy="8014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81305" y="228600"/>
            <a:ext cx="1342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Treebeard</a:t>
            </a:r>
            <a:endParaRPr lang="en-US" dirty="0" smtClean="0"/>
          </a:p>
          <a:p>
            <a:r>
              <a:rPr lang="en-US" dirty="0" smtClean="0"/>
              <a:t>Rigged Tree</a:t>
            </a:r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 flipH="1">
            <a:off x="6096000" y="874931"/>
            <a:ext cx="156466" cy="11824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24000" y="167640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Madrones</a:t>
            </a:r>
            <a:endParaRPr lang="en-US" dirty="0" smtClean="0"/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>
            <a:off x="2097234" y="2045732"/>
            <a:ext cx="103983" cy="3164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677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73</Words>
  <Application>Microsoft Macintosh PowerPoint</Application>
  <PresentationFormat>On-screen Show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Collin Bode</dc:creator>
  <cp:lastModifiedBy>Collin Bode</cp:lastModifiedBy>
  <cp:revision>5</cp:revision>
  <dcterms:created xsi:type="dcterms:W3CDTF">2014-01-31T21:04:28Z</dcterms:created>
  <dcterms:modified xsi:type="dcterms:W3CDTF">2014-01-31T22:18:51Z</dcterms:modified>
</cp:coreProperties>
</file>